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5" r:id="rId2"/>
    <p:sldId id="516" r:id="rId3"/>
    <p:sldId id="517" r:id="rId4"/>
    <p:sldId id="518" r:id="rId5"/>
    <p:sldId id="519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Reny" initials="BR" lastIdx="1" clrIdx="0">
    <p:extLst>
      <p:ext uri="{19B8F6BF-5375-455C-9EA6-DF929625EA0E}">
        <p15:presenceInfo xmlns:p15="http://schemas.microsoft.com/office/powerpoint/2012/main" userId="S::Bill@karmalink.onmicrosoft.com::dabf4e16-8383-4d5a-977b-2c194eddd7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A9A"/>
    <a:srgbClr val="19AB49"/>
    <a:srgbClr val="42B769"/>
    <a:srgbClr val="0F672C"/>
    <a:srgbClr val="19AB4A"/>
    <a:srgbClr val="3A66AA"/>
    <a:srgbClr val="2F8697"/>
    <a:srgbClr val="445D31"/>
    <a:srgbClr val="328542"/>
    <a:srgbClr val="03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46556-4E67-4055-BF24-3B416C1D95D0}" v="52" dt="2024-08-16T19:01:28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Reny" userId="67acf86e-a441-4be2-bf77-b7d7ceb453ef" providerId="ADAL" clId="{59246556-4E67-4055-BF24-3B416C1D95D0}"/>
    <pc:docChg chg="undo custSel addSld delSld modSld modMainMaster">
      <pc:chgData name="Bill Reny" userId="67acf86e-a441-4be2-bf77-b7d7ceb453ef" providerId="ADAL" clId="{59246556-4E67-4055-BF24-3B416C1D95D0}" dt="2024-08-16T19:05:50.686" v="724" actId="20577"/>
      <pc:docMkLst>
        <pc:docMk/>
      </pc:docMkLst>
      <pc:sldChg chg="del">
        <pc:chgData name="Bill Reny" userId="67acf86e-a441-4be2-bf77-b7d7ceb453ef" providerId="ADAL" clId="{59246556-4E67-4055-BF24-3B416C1D95D0}" dt="2024-08-16T18:39:05.181" v="74" actId="47"/>
        <pc:sldMkLst>
          <pc:docMk/>
          <pc:sldMk cId="3876650879" sldId="505"/>
        </pc:sldMkLst>
      </pc:sldChg>
      <pc:sldChg chg="del">
        <pc:chgData name="Bill Reny" userId="67acf86e-a441-4be2-bf77-b7d7ceb453ef" providerId="ADAL" clId="{59246556-4E67-4055-BF24-3B416C1D95D0}" dt="2024-08-16T18:28:39.861" v="0" actId="47"/>
        <pc:sldMkLst>
          <pc:docMk/>
          <pc:sldMk cId="515690937" sldId="507"/>
        </pc:sldMkLst>
      </pc:sldChg>
      <pc:sldChg chg="del">
        <pc:chgData name="Bill Reny" userId="67acf86e-a441-4be2-bf77-b7d7ceb453ef" providerId="ADAL" clId="{59246556-4E67-4055-BF24-3B416C1D95D0}" dt="2024-08-16T18:28:42.716" v="4" actId="47"/>
        <pc:sldMkLst>
          <pc:docMk/>
          <pc:sldMk cId="2524369960" sldId="509"/>
        </pc:sldMkLst>
      </pc:sldChg>
      <pc:sldChg chg="del">
        <pc:chgData name="Bill Reny" userId="67acf86e-a441-4be2-bf77-b7d7ceb453ef" providerId="ADAL" clId="{59246556-4E67-4055-BF24-3B416C1D95D0}" dt="2024-08-16T18:28:43.403" v="5" actId="47"/>
        <pc:sldMkLst>
          <pc:docMk/>
          <pc:sldMk cId="1023553999" sldId="510"/>
        </pc:sldMkLst>
      </pc:sldChg>
      <pc:sldChg chg="del">
        <pc:chgData name="Bill Reny" userId="67acf86e-a441-4be2-bf77-b7d7ceb453ef" providerId="ADAL" clId="{59246556-4E67-4055-BF24-3B416C1D95D0}" dt="2024-08-16T18:28:44.665" v="6" actId="47"/>
        <pc:sldMkLst>
          <pc:docMk/>
          <pc:sldMk cId="2220912412" sldId="511"/>
        </pc:sldMkLst>
      </pc:sldChg>
      <pc:sldChg chg="del">
        <pc:chgData name="Bill Reny" userId="67acf86e-a441-4be2-bf77-b7d7ceb453ef" providerId="ADAL" clId="{59246556-4E67-4055-BF24-3B416C1D95D0}" dt="2024-08-16T18:28:41.998" v="3" actId="47"/>
        <pc:sldMkLst>
          <pc:docMk/>
          <pc:sldMk cId="4274793780" sldId="513"/>
        </pc:sldMkLst>
      </pc:sldChg>
      <pc:sldChg chg="del">
        <pc:chgData name="Bill Reny" userId="67acf86e-a441-4be2-bf77-b7d7ceb453ef" providerId="ADAL" clId="{59246556-4E67-4055-BF24-3B416C1D95D0}" dt="2024-08-16T18:44:39.712" v="140" actId="47"/>
        <pc:sldMkLst>
          <pc:docMk/>
          <pc:sldMk cId="3693277791" sldId="514"/>
        </pc:sldMkLst>
      </pc:sldChg>
      <pc:sldChg chg="modSp new mod">
        <pc:chgData name="Bill Reny" userId="67acf86e-a441-4be2-bf77-b7d7ceb453ef" providerId="ADAL" clId="{59246556-4E67-4055-BF24-3B416C1D95D0}" dt="2024-08-16T19:05:50.686" v="724" actId="20577"/>
        <pc:sldMkLst>
          <pc:docMk/>
          <pc:sldMk cId="2166973009" sldId="515"/>
        </pc:sldMkLst>
        <pc:spChg chg="mod">
          <ac:chgData name="Bill Reny" userId="67acf86e-a441-4be2-bf77-b7d7ceb453ef" providerId="ADAL" clId="{59246556-4E67-4055-BF24-3B416C1D95D0}" dt="2024-08-16T19:05:08.476" v="583" actId="20577"/>
          <ac:spMkLst>
            <pc:docMk/>
            <pc:sldMk cId="2166973009" sldId="515"/>
            <ac:spMk id="2" creationId="{82C1DA1A-AA11-D943-90D1-AA6B0C5036B5}"/>
          </ac:spMkLst>
        </pc:spChg>
        <pc:spChg chg="mod">
          <ac:chgData name="Bill Reny" userId="67acf86e-a441-4be2-bf77-b7d7ceb453ef" providerId="ADAL" clId="{59246556-4E67-4055-BF24-3B416C1D95D0}" dt="2024-08-16T19:05:50.686" v="724" actId="20577"/>
          <ac:spMkLst>
            <pc:docMk/>
            <pc:sldMk cId="2166973009" sldId="515"/>
            <ac:spMk id="3" creationId="{6D2818F0-F5BE-A5BF-E590-5E160ABC3375}"/>
          </ac:spMkLst>
        </pc:spChg>
      </pc:sldChg>
      <pc:sldChg chg="del">
        <pc:chgData name="Bill Reny" userId="67acf86e-a441-4be2-bf77-b7d7ceb453ef" providerId="ADAL" clId="{59246556-4E67-4055-BF24-3B416C1D95D0}" dt="2024-08-16T18:28:40.586" v="1" actId="47"/>
        <pc:sldMkLst>
          <pc:docMk/>
          <pc:sldMk cId="2810330292" sldId="515"/>
        </pc:sldMkLst>
      </pc:sldChg>
      <pc:sldChg chg="modSp new mod">
        <pc:chgData name="Bill Reny" userId="67acf86e-a441-4be2-bf77-b7d7ceb453ef" providerId="ADAL" clId="{59246556-4E67-4055-BF24-3B416C1D95D0}" dt="2024-08-16T19:02:42.266" v="549" actId="20577"/>
        <pc:sldMkLst>
          <pc:docMk/>
          <pc:sldMk cId="2414886049" sldId="516"/>
        </pc:sldMkLst>
        <pc:spChg chg="mod">
          <ac:chgData name="Bill Reny" userId="67acf86e-a441-4be2-bf77-b7d7ceb453ef" providerId="ADAL" clId="{59246556-4E67-4055-BF24-3B416C1D95D0}" dt="2024-08-16T18:45:09.160" v="180" actId="20577"/>
          <ac:spMkLst>
            <pc:docMk/>
            <pc:sldMk cId="2414886049" sldId="516"/>
            <ac:spMk id="2" creationId="{1EBF087F-6334-3DF5-A2BB-F9C6DC187228}"/>
          </ac:spMkLst>
        </pc:spChg>
        <pc:spChg chg="mod">
          <ac:chgData name="Bill Reny" userId="67acf86e-a441-4be2-bf77-b7d7ceb453ef" providerId="ADAL" clId="{59246556-4E67-4055-BF24-3B416C1D95D0}" dt="2024-08-16T19:02:42.266" v="549" actId="20577"/>
          <ac:spMkLst>
            <pc:docMk/>
            <pc:sldMk cId="2414886049" sldId="516"/>
            <ac:spMk id="3" creationId="{1FA86F76-6799-49BF-341D-232B8C2447EC}"/>
          </ac:spMkLst>
        </pc:spChg>
      </pc:sldChg>
      <pc:sldChg chg="modSp new mod">
        <pc:chgData name="Bill Reny" userId="67acf86e-a441-4be2-bf77-b7d7ceb453ef" providerId="ADAL" clId="{59246556-4E67-4055-BF24-3B416C1D95D0}" dt="2024-08-16T19:03:31.882" v="555" actId="108"/>
        <pc:sldMkLst>
          <pc:docMk/>
          <pc:sldMk cId="20524280" sldId="517"/>
        </pc:sldMkLst>
        <pc:spChg chg="mod">
          <ac:chgData name="Bill Reny" userId="67acf86e-a441-4be2-bf77-b7d7ceb453ef" providerId="ADAL" clId="{59246556-4E67-4055-BF24-3B416C1D95D0}" dt="2024-08-16T18:45:50.515" v="198" actId="20577"/>
          <ac:spMkLst>
            <pc:docMk/>
            <pc:sldMk cId="20524280" sldId="517"/>
            <ac:spMk id="2" creationId="{7871B146-229D-2B5E-47FD-B5C024FCE674}"/>
          </ac:spMkLst>
        </pc:spChg>
        <pc:spChg chg="mod">
          <ac:chgData name="Bill Reny" userId="67acf86e-a441-4be2-bf77-b7d7ceb453ef" providerId="ADAL" clId="{59246556-4E67-4055-BF24-3B416C1D95D0}" dt="2024-08-16T19:03:21.281" v="554" actId="948"/>
          <ac:spMkLst>
            <pc:docMk/>
            <pc:sldMk cId="20524280" sldId="517"/>
            <ac:spMk id="3" creationId="{44156F58-F08E-CA02-41C8-9609B1B38A36}"/>
          </ac:spMkLst>
        </pc:spChg>
        <pc:spChg chg="mod">
          <ac:chgData name="Bill Reny" userId="67acf86e-a441-4be2-bf77-b7d7ceb453ef" providerId="ADAL" clId="{59246556-4E67-4055-BF24-3B416C1D95D0}" dt="2024-08-16T19:03:31.882" v="555" actId="108"/>
          <ac:spMkLst>
            <pc:docMk/>
            <pc:sldMk cId="20524280" sldId="517"/>
            <ac:spMk id="4" creationId="{AFCE8362-597C-EA2A-C08F-3E66A73CED83}"/>
          </ac:spMkLst>
        </pc:spChg>
      </pc:sldChg>
      <pc:sldChg chg="del">
        <pc:chgData name="Bill Reny" userId="67acf86e-a441-4be2-bf77-b7d7ceb453ef" providerId="ADAL" clId="{59246556-4E67-4055-BF24-3B416C1D95D0}" dt="2024-08-16T18:28:41.372" v="2" actId="47"/>
        <pc:sldMkLst>
          <pc:docMk/>
          <pc:sldMk cId="2116170511" sldId="517"/>
        </pc:sldMkLst>
      </pc:sldChg>
      <pc:sldChg chg="modSp new mod">
        <pc:chgData name="Bill Reny" userId="67acf86e-a441-4be2-bf77-b7d7ceb453ef" providerId="ADAL" clId="{59246556-4E67-4055-BF24-3B416C1D95D0}" dt="2024-08-16T18:46:20.126" v="232" actId="20577"/>
        <pc:sldMkLst>
          <pc:docMk/>
          <pc:sldMk cId="2674704831" sldId="518"/>
        </pc:sldMkLst>
        <pc:spChg chg="mod">
          <ac:chgData name="Bill Reny" userId="67acf86e-a441-4be2-bf77-b7d7ceb453ef" providerId="ADAL" clId="{59246556-4E67-4055-BF24-3B416C1D95D0}" dt="2024-08-16T18:46:20.126" v="232" actId="20577"/>
          <ac:spMkLst>
            <pc:docMk/>
            <pc:sldMk cId="2674704831" sldId="518"/>
            <ac:spMk id="2" creationId="{34A458DB-3596-63C5-9A12-DC886EA5619A}"/>
          </ac:spMkLst>
        </pc:spChg>
      </pc:sldChg>
      <pc:sldChg chg="addSp modSp new mod">
        <pc:chgData name="Bill Reny" userId="67acf86e-a441-4be2-bf77-b7d7ceb453ef" providerId="ADAL" clId="{59246556-4E67-4055-BF24-3B416C1D95D0}" dt="2024-08-16T18:47:19.392" v="345" actId="1076"/>
        <pc:sldMkLst>
          <pc:docMk/>
          <pc:sldMk cId="2501307806" sldId="519"/>
        </pc:sldMkLst>
        <pc:spChg chg="add mod">
          <ac:chgData name="Bill Reny" userId="67acf86e-a441-4be2-bf77-b7d7ceb453ef" providerId="ADAL" clId="{59246556-4E67-4055-BF24-3B416C1D95D0}" dt="2024-08-16T18:47:19.392" v="345" actId="1076"/>
          <ac:spMkLst>
            <pc:docMk/>
            <pc:sldMk cId="2501307806" sldId="519"/>
            <ac:spMk id="2" creationId="{B43DA085-4765-36A7-5732-8B7B41BA2F52}"/>
          </ac:spMkLst>
        </pc:spChg>
      </pc:sldChg>
      <pc:sldMasterChg chg="modSldLayout sldLayoutOrd">
        <pc:chgData name="Bill Reny" userId="67acf86e-a441-4be2-bf77-b7d7ceb453ef" providerId="ADAL" clId="{59246556-4E67-4055-BF24-3B416C1D95D0}" dt="2024-08-16T19:01:28.128" v="433" actId="207"/>
        <pc:sldMasterMkLst>
          <pc:docMk/>
          <pc:sldMasterMk cId="3889869958" sldId="2147483648"/>
        </pc:sldMasterMkLst>
        <pc:sldLayoutChg chg="modSp mod ord">
          <pc:chgData name="Bill Reny" userId="67acf86e-a441-4be2-bf77-b7d7ceb453ef" providerId="ADAL" clId="{59246556-4E67-4055-BF24-3B416C1D95D0}" dt="2024-08-16T19:01:01.569" v="428" actId="207"/>
          <pc:sldLayoutMkLst>
            <pc:docMk/>
            <pc:sldMasterMk cId="3889869958" sldId="2147483648"/>
            <pc:sldLayoutMk cId="3175405613" sldId="2147483650"/>
          </pc:sldLayoutMkLst>
          <pc:spChg chg="mod">
            <ac:chgData name="Bill Reny" userId="67acf86e-a441-4be2-bf77-b7d7ceb453ef" providerId="ADAL" clId="{59246556-4E67-4055-BF24-3B416C1D95D0}" dt="2024-08-16T19:01:01.569" v="428" actId="207"/>
            <ac:spMkLst>
              <pc:docMk/>
              <pc:sldMasterMk cId="3889869958" sldId="2147483648"/>
              <pc:sldLayoutMk cId="3175405613" sldId="2147483650"/>
              <ac:spMk id="3" creationId="{F35F3AEA-991F-4195-B732-B5F35E6C58A9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6" creationId="{CFC6DCD7-DDDC-4544-946C-376FAD35D25A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7" creationId="{5F26C22E-5796-BA56-03D6-07FF2605FC21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9" creationId="{9F75C7B1-15C3-A7AB-CA9D-7A466158E621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11" creationId="{F13041DA-B513-1010-CE96-1105DCE89F8E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13" creationId="{3E3D91FF-D351-43B8-942F-838987F16A11}"/>
            </ac:spMkLst>
          </pc:spChg>
          <pc:spChg chg="mod">
            <ac:chgData name="Bill Reny" userId="67acf86e-a441-4be2-bf77-b7d7ceb453ef" providerId="ADAL" clId="{59246556-4E67-4055-BF24-3B416C1D95D0}" dt="2024-08-16T18:29:26.114" v="7" actId="113"/>
            <ac:spMkLst>
              <pc:docMk/>
              <pc:sldMasterMk cId="3889869958" sldId="2147483648"/>
              <pc:sldLayoutMk cId="3175405613" sldId="2147483650"/>
              <ac:spMk id="14" creationId="{3DC0C1BA-23D7-E11C-F0DF-F298338FCBA7}"/>
            </ac:spMkLst>
          </pc:spChg>
          <pc:cxnChg chg="mod">
            <ac:chgData name="Bill Reny" userId="67acf86e-a441-4be2-bf77-b7d7ceb453ef" providerId="ADAL" clId="{59246556-4E67-4055-BF24-3B416C1D95D0}" dt="2024-08-16T18:29:35.923" v="21" actId="1036"/>
            <ac:cxnSpMkLst>
              <pc:docMk/>
              <pc:sldMasterMk cId="3889869958" sldId="2147483648"/>
              <pc:sldLayoutMk cId="3175405613" sldId="2147483650"/>
              <ac:cxnSpMk id="8" creationId="{78DAD28F-CFC0-487D-B659-5F91A66D0846}"/>
            </ac:cxnSpMkLst>
          </pc:cxnChg>
        </pc:sldLayoutChg>
        <pc:sldLayoutChg chg="addSp delSp modSp mod ord">
          <pc:chgData name="Bill Reny" userId="67acf86e-a441-4be2-bf77-b7d7ceb453ef" providerId="ADAL" clId="{59246556-4E67-4055-BF24-3B416C1D95D0}" dt="2024-08-16T18:42:55.044" v="121" actId="20578"/>
          <pc:sldLayoutMkLst>
            <pc:docMk/>
            <pc:sldMasterMk cId="3889869958" sldId="2147483648"/>
            <pc:sldLayoutMk cId="2497478142" sldId="2147483651"/>
          </pc:sldLayoutMkLst>
          <pc:spChg chg="mod">
            <ac:chgData name="Bill Reny" userId="67acf86e-a441-4be2-bf77-b7d7ceb453ef" providerId="ADAL" clId="{59246556-4E67-4055-BF24-3B416C1D95D0}" dt="2024-08-16T18:41:48.355" v="113" actId="20577"/>
            <ac:spMkLst>
              <pc:docMk/>
              <pc:sldMasterMk cId="3889869958" sldId="2147483648"/>
              <pc:sldLayoutMk cId="2497478142" sldId="2147483651"/>
              <ac:spMk id="2" creationId="{CCF06555-6A86-4BD3-865C-F120FEC495A3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5" creationId="{B10AA419-D4F3-ADF2-0BED-968A2D92A7D9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6" creationId="{BBF165B9-9760-7CA9-E71E-FAEDA8337302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7" creationId="{3AAF63F0-AEC9-64D4-5701-97EFE4A5493F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8" creationId="{3332B904-37A1-1360-8218-4A7617198B05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9" creationId="{16337CA4-6F96-0E60-DE3D-F57CA498B033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10" creationId="{734DDE26-1DC5-8596-0C66-701DCB10ED5A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11" creationId="{54013F08-AA58-F5D1-BF4A-9CFFA5500795}"/>
            </ac:spMkLst>
          </pc:spChg>
          <pc:spChg chg="del">
            <ac:chgData name="Bill Reny" userId="67acf86e-a441-4be2-bf77-b7d7ceb453ef" providerId="ADAL" clId="{59246556-4E67-4055-BF24-3B416C1D95D0}" dt="2024-08-16T18:42:04.239" v="115" actId="478"/>
            <ac:spMkLst>
              <pc:docMk/>
              <pc:sldMasterMk cId="3889869958" sldId="2147483648"/>
              <pc:sldLayoutMk cId="2497478142" sldId="2147483651"/>
              <ac:spMk id="12" creationId="{D197EA25-7787-FB5A-E78F-1B35ECB54289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13" creationId="{2EB416F8-6F2A-1CBE-1DCA-E835CDF139B0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14" creationId="{8EF4C044-54DC-73C7-B572-2C8EEA3C14A8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15" creationId="{4EBEB362-CCD8-D0A4-976B-6522409B1E1C}"/>
            </ac:spMkLst>
          </pc:spChg>
          <pc:spChg chg="add mod">
            <ac:chgData name="Bill Reny" userId="67acf86e-a441-4be2-bf77-b7d7ceb453ef" providerId="ADAL" clId="{59246556-4E67-4055-BF24-3B416C1D95D0}" dt="2024-08-16T18:42:21.805" v="116"/>
            <ac:spMkLst>
              <pc:docMk/>
              <pc:sldMasterMk cId="3889869958" sldId="2147483648"/>
              <pc:sldLayoutMk cId="2497478142" sldId="2147483651"/>
              <ac:spMk id="16" creationId="{8D93E1FD-6F8A-0094-3432-C0ADAFAA95A1}"/>
            </ac:spMkLst>
          </pc:spChg>
          <pc:picChg chg="add mod">
            <ac:chgData name="Bill Reny" userId="67acf86e-a441-4be2-bf77-b7d7ceb453ef" providerId="ADAL" clId="{59246556-4E67-4055-BF24-3B416C1D95D0}" dt="2024-08-16T18:41:57.994" v="114"/>
            <ac:picMkLst>
              <pc:docMk/>
              <pc:sldMasterMk cId="3889869958" sldId="2147483648"/>
              <pc:sldLayoutMk cId="2497478142" sldId="2147483651"/>
              <ac:picMk id="4" creationId="{5B5CEA25-83EA-0113-16A2-60B626867264}"/>
            </ac:picMkLst>
          </pc:picChg>
        </pc:sldLayoutChg>
        <pc:sldLayoutChg chg="addSp delSp modSp mod ord">
          <pc:chgData name="Bill Reny" userId="67acf86e-a441-4be2-bf77-b7d7ceb453ef" providerId="ADAL" clId="{59246556-4E67-4055-BF24-3B416C1D95D0}" dt="2024-08-16T19:01:15.985" v="432" actId="207"/>
          <pc:sldLayoutMkLst>
            <pc:docMk/>
            <pc:sldMasterMk cId="3889869958" sldId="2147483648"/>
            <pc:sldLayoutMk cId="1652620240" sldId="2147483652"/>
          </pc:sldLayoutMkLst>
          <pc:spChg chg="mod">
            <ac:chgData name="Bill Reny" userId="67acf86e-a441-4be2-bf77-b7d7ceb453ef" providerId="ADAL" clId="{59246556-4E67-4055-BF24-3B416C1D95D0}" dt="2024-08-16T18:45:40.456" v="182" actId="14100"/>
            <ac:spMkLst>
              <pc:docMk/>
              <pc:sldMasterMk cId="3889869958" sldId="2147483648"/>
              <pc:sldLayoutMk cId="1652620240" sldId="2147483652"/>
              <ac:spMk id="2" creationId="{AE0E7216-092B-4B7A-98A5-5C40AB15B3DD}"/>
            </ac:spMkLst>
          </pc:spChg>
          <pc:spChg chg="mod">
            <ac:chgData name="Bill Reny" userId="67acf86e-a441-4be2-bf77-b7d7ceb453ef" providerId="ADAL" clId="{59246556-4E67-4055-BF24-3B416C1D95D0}" dt="2024-08-16T19:01:06.631" v="429" actId="207"/>
            <ac:spMkLst>
              <pc:docMk/>
              <pc:sldMasterMk cId="3889869958" sldId="2147483648"/>
              <pc:sldLayoutMk cId="1652620240" sldId="2147483652"/>
              <ac:spMk id="3" creationId="{EC0A3675-5AE9-4C04-A00D-465BBA84A53E}"/>
            </ac:spMkLst>
          </pc:spChg>
          <pc:spChg chg="mod">
            <ac:chgData name="Bill Reny" userId="67acf86e-a441-4be2-bf77-b7d7ceb453ef" providerId="ADAL" clId="{59246556-4E67-4055-BF24-3B416C1D95D0}" dt="2024-08-16T19:01:15.985" v="432" actId="207"/>
            <ac:spMkLst>
              <pc:docMk/>
              <pc:sldMasterMk cId="3889869958" sldId="2147483648"/>
              <pc:sldLayoutMk cId="1652620240" sldId="2147483652"/>
              <ac:spMk id="4" creationId="{862E37A4-48FC-4287-AAF8-54DD8847C6FA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5" creationId="{86F80AF8-2965-3AEF-7B16-C97AE6745623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6" creationId="{020CF12B-BADA-FDFA-17F4-3A317BFF8C9B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7" creationId="{2FA96725-8217-7B55-6CAC-7BE58DA8436B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8" creationId="{42B63464-2E4D-C087-661E-50D871264876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9" creationId="{B99B04F4-0A59-E806-6B26-2933B798DE40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10" creationId="{BCF0B8D2-B26F-06C7-FD96-877A625529DE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11" creationId="{C573D90E-9CE7-85B3-5449-303F6DF4243E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12" creationId="{1568FFE7-3524-4F66-6A3C-ACA89CE97B7E}"/>
            </ac:spMkLst>
          </pc:spChg>
          <pc:spChg chg="del">
            <ac:chgData name="Bill Reny" userId="67acf86e-a441-4be2-bf77-b7d7ceb453ef" providerId="ADAL" clId="{59246556-4E67-4055-BF24-3B416C1D95D0}" dt="2024-08-16T18:43:07.028" v="122" actId="478"/>
            <ac:spMkLst>
              <pc:docMk/>
              <pc:sldMasterMk cId="3889869958" sldId="2147483648"/>
              <pc:sldLayoutMk cId="1652620240" sldId="2147483652"/>
              <ac:spMk id="14" creationId="{9D8DFD91-15B5-2984-A606-ECBC0B1023BB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15" creationId="{78F2F02B-8848-8110-B7CB-B568FF0820E7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16" creationId="{0D16B492-F7FD-CC0C-5D07-BA9AB9BB536C}"/>
            </ac:spMkLst>
          </pc:spChg>
          <pc:spChg chg="add mod">
            <ac:chgData name="Bill Reny" userId="67acf86e-a441-4be2-bf77-b7d7ceb453ef" providerId="ADAL" clId="{59246556-4E67-4055-BF24-3B416C1D95D0}" dt="2024-08-16T18:43:08.349" v="123"/>
            <ac:spMkLst>
              <pc:docMk/>
              <pc:sldMasterMk cId="3889869958" sldId="2147483648"/>
              <pc:sldLayoutMk cId="1652620240" sldId="2147483652"/>
              <ac:spMk id="17" creationId="{38C8F715-C7DF-BB0D-8AB0-1295BF8CF85F}"/>
            </ac:spMkLst>
          </pc:spChg>
          <pc:picChg chg="add mod">
            <ac:chgData name="Bill Reny" userId="67acf86e-a441-4be2-bf77-b7d7ceb453ef" providerId="ADAL" clId="{59246556-4E67-4055-BF24-3B416C1D95D0}" dt="2024-08-16T18:43:43.277" v="126"/>
            <ac:picMkLst>
              <pc:docMk/>
              <pc:sldMasterMk cId="3889869958" sldId="2147483648"/>
              <pc:sldLayoutMk cId="1652620240" sldId="2147483652"/>
              <ac:picMk id="18" creationId="{7F15574B-45B9-13DA-7885-14CD74591BF3}"/>
            </ac:picMkLst>
          </pc:picChg>
          <pc:picChg chg="del">
            <ac:chgData name="Bill Reny" userId="67acf86e-a441-4be2-bf77-b7d7ceb453ef" providerId="ADAL" clId="{59246556-4E67-4055-BF24-3B416C1D95D0}" dt="2024-08-16T18:43:31.801" v="125" actId="478"/>
            <ac:picMkLst>
              <pc:docMk/>
              <pc:sldMasterMk cId="3889869958" sldId="2147483648"/>
              <pc:sldLayoutMk cId="1652620240" sldId="2147483652"/>
              <ac:picMk id="19" creationId="{B45B65B3-6FCD-6B07-E01C-6C579EB02A0F}"/>
            </ac:picMkLst>
          </pc:picChg>
          <pc:cxnChg chg="mod">
            <ac:chgData name="Bill Reny" userId="67acf86e-a441-4be2-bf77-b7d7ceb453ef" providerId="ADAL" clId="{59246556-4E67-4055-BF24-3B416C1D95D0}" dt="2024-08-16T18:43:59.625" v="130" actId="1076"/>
            <ac:cxnSpMkLst>
              <pc:docMk/>
              <pc:sldMasterMk cId="3889869958" sldId="2147483648"/>
              <pc:sldLayoutMk cId="1652620240" sldId="2147483652"/>
              <ac:cxnSpMk id="13" creationId="{2BD0DE18-EF46-4904-8100-71E5AD3DF127}"/>
            </ac:cxnSpMkLst>
          </pc:cxnChg>
        </pc:sldLayoutChg>
        <pc:sldLayoutChg chg="addSp delSp modSp mod ord">
          <pc:chgData name="Bill Reny" userId="67acf86e-a441-4be2-bf77-b7d7ceb453ef" providerId="ADAL" clId="{59246556-4E67-4055-BF24-3B416C1D95D0}" dt="2024-08-16T19:01:28.128" v="433" actId="207"/>
          <pc:sldLayoutMkLst>
            <pc:docMk/>
            <pc:sldMasterMk cId="3889869958" sldId="2147483648"/>
            <pc:sldLayoutMk cId="1672639839" sldId="2147483662"/>
          </pc:sldLayoutMkLst>
          <pc:spChg chg="mod">
            <ac:chgData name="Bill Reny" userId="67acf86e-a441-4be2-bf77-b7d7ceb453ef" providerId="ADAL" clId="{59246556-4E67-4055-BF24-3B416C1D95D0}" dt="2024-08-16T19:01:28.128" v="433" actId="207"/>
            <ac:spMkLst>
              <pc:docMk/>
              <pc:sldMasterMk cId="3889869958" sldId="2147483648"/>
              <pc:sldLayoutMk cId="1672639839" sldId="2147483662"/>
              <ac:spMk id="2" creationId="{4EF51CA3-115A-4D23-8B51-BB73DA60BA05}"/>
            </ac:spMkLst>
          </pc:spChg>
          <pc:spChg chg="mod">
            <ac:chgData name="Bill Reny" userId="67acf86e-a441-4be2-bf77-b7d7ceb453ef" providerId="ADAL" clId="{59246556-4E67-4055-BF24-3B416C1D95D0}" dt="2024-08-16T18:30:52.672" v="28" actId="1076"/>
            <ac:spMkLst>
              <pc:docMk/>
              <pc:sldMasterMk cId="3889869958" sldId="2147483648"/>
              <pc:sldLayoutMk cId="1672639839" sldId="2147483662"/>
              <ac:spMk id="3" creationId="{AB1B1B1E-C92C-4D84-BB2F-660E69120B45}"/>
            </ac:spMkLst>
          </pc:spChg>
          <pc:spChg chg="del">
            <ac:chgData name="Bill Reny" userId="67acf86e-a441-4be2-bf77-b7d7ceb453ef" providerId="ADAL" clId="{59246556-4E67-4055-BF24-3B416C1D95D0}" dt="2024-08-16T18:34:05.086" v="48" actId="478"/>
            <ac:spMkLst>
              <pc:docMk/>
              <pc:sldMasterMk cId="3889869958" sldId="2147483648"/>
              <pc:sldLayoutMk cId="1672639839" sldId="2147483662"/>
              <ac:spMk id="4" creationId="{D201BC48-E7A9-4E42-94E6-28D1139B27C1}"/>
            </ac:spMkLst>
          </pc:spChg>
          <pc:spChg chg="del">
            <ac:chgData name="Bill Reny" userId="67acf86e-a441-4be2-bf77-b7d7ceb453ef" providerId="ADAL" clId="{59246556-4E67-4055-BF24-3B416C1D95D0}" dt="2024-08-16T18:34:03.466" v="47" actId="478"/>
            <ac:spMkLst>
              <pc:docMk/>
              <pc:sldMasterMk cId="3889869958" sldId="2147483648"/>
              <pc:sldLayoutMk cId="1672639839" sldId="2147483662"/>
              <ac:spMk id="5" creationId="{3995BE39-8314-39FF-99EF-1E873C07B211}"/>
            </ac:spMkLst>
          </pc:spChg>
          <pc:spChg chg="del">
            <ac:chgData name="Bill Reny" userId="67acf86e-a441-4be2-bf77-b7d7ceb453ef" providerId="ADAL" clId="{59246556-4E67-4055-BF24-3B416C1D95D0}" dt="2024-08-16T18:34:03.466" v="47" actId="478"/>
            <ac:spMkLst>
              <pc:docMk/>
              <pc:sldMasterMk cId="3889869958" sldId="2147483648"/>
              <pc:sldLayoutMk cId="1672639839" sldId="2147483662"/>
              <ac:spMk id="6" creationId="{CC34BD32-61EB-057F-CC9D-EE8EC1FE2E09}"/>
            </ac:spMkLst>
          </pc:spChg>
          <pc:spChg chg="del">
            <ac:chgData name="Bill Reny" userId="67acf86e-a441-4be2-bf77-b7d7ceb453ef" providerId="ADAL" clId="{59246556-4E67-4055-BF24-3B416C1D95D0}" dt="2024-08-16T18:34:03.466" v="47" actId="478"/>
            <ac:spMkLst>
              <pc:docMk/>
              <pc:sldMasterMk cId="3889869958" sldId="2147483648"/>
              <pc:sldLayoutMk cId="1672639839" sldId="2147483662"/>
              <ac:spMk id="7" creationId="{F2AE355A-0696-E1DA-3DB1-5A9AFB443CF0}"/>
            </ac:spMkLst>
          </pc:spChg>
          <pc:spChg chg="del">
            <ac:chgData name="Bill Reny" userId="67acf86e-a441-4be2-bf77-b7d7ceb453ef" providerId="ADAL" clId="{59246556-4E67-4055-BF24-3B416C1D95D0}" dt="2024-08-16T18:34:03.466" v="47" actId="478"/>
            <ac:spMkLst>
              <pc:docMk/>
              <pc:sldMasterMk cId="3889869958" sldId="2147483648"/>
              <pc:sldLayoutMk cId="1672639839" sldId="2147483662"/>
              <ac:spMk id="8" creationId="{89750910-016E-3FEA-B5AC-6B75A9B83DA5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4" creationId="{8B7FB1AE-C85C-B000-E1F6-41AA7370AAEC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5" creationId="{45B886A0-7E50-3B05-AD10-5DD015146598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6" creationId="{64914CD6-BA53-EFE7-43D0-EB562015F365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7" creationId="{921CAFF5-6B03-FAB8-BA50-FA9D405BE1C4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8" creationId="{8FD3BE0A-AD25-D68C-83DB-687E6B40B7BA}"/>
            </ac:spMkLst>
          </pc:spChg>
          <pc:spChg chg="add mod">
            <ac:chgData name="Bill Reny" userId="67acf86e-a441-4be2-bf77-b7d7ceb453ef" providerId="ADAL" clId="{59246556-4E67-4055-BF24-3B416C1D95D0}" dt="2024-08-16T18:34:19.710" v="49"/>
            <ac:spMkLst>
              <pc:docMk/>
              <pc:sldMasterMk cId="3889869958" sldId="2147483648"/>
              <pc:sldLayoutMk cId="1672639839" sldId="2147483662"/>
              <ac:spMk id="19" creationId="{BFFB62FD-C202-F00C-E55E-0E78A153E0F0}"/>
            </ac:spMkLst>
          </pc:spChg>
          <pc:spChg chg="add mod">
            <ac:chgData name="Bill Reny" userId="67acf86e-a441-4be2-bf77-b7d7ceb453ef" providerId="ADAL" clId="{59246556-4E67-4055-BF24-3B416C1D95D0}" dt="2024-08-16T18:40:15.652" v="80" actId="1076"/>
            <ac:spMkLst>
              <pc:docMk/>
              <pc:sldMasterMk cId="3889869958" sldId="2147483648"/>
              <pc:sldLayoutMk cId="1672639839" sldId="2147483662"/>
              <ac:spMk id="20" creationId="{5015966D-27DB-18CD-C4CA-A8B5AD95378D}"/>
            </ac:spMkLst>
          </pc:spChg>
          <pc:spChg chg="add mod ord">
            <ac:chgData name="Bill Reny" userId="67acf86e-a441-4be2-bf77-b7d7ceb453ef" providerId="ADAL" clId="{59246556-4E67-4055-BF24-3B416C1D95D0}" dt="2024-08-16T18:41:04.382" v="98" actId="1036"/>
            <ac:spMkLst>
              <pc:docMk/>
              <pc:sldMasterMk cId="3889869958" sldId="2147483648"/>
              <pc:sldLayoutMk cId="1672639839" sldId="2147483662"/>
              <ac:spMk id="21" creationId="{DA7AED7A-B4CC-F1D6-A2A7-6E8EFE525E96}"/>
            </ac:spMkLst>
          </pc:spChg>
          <pc:picChg chg="add mod">
            <ac:chgData name="Bill Reny" userId="67acf86e-a441-4be2-bf77-b7d7ceb453ef" providerId="ADAL" clId="{59246556-4E67-4055-BF24-3B416C1D95D0}" dt="2024-08-16T18:38:41.902" v="71" actId="1076"/>
            <ac:picMkLst>
              <pc:docMk/>
              <pc:sldMasterMk cId="3889869958" sldId="2147483648"/>
              <pc:sldLayoutMk cId="1672639839" sldId="2147483662"/>
              <ac:picMk id="9" creationId="{7A0EA19B-906E-C0FA-E27F-16593A5558ED}"/>
            </ac:picMkLst>
          </pc:picChg>
          <pc:picChg chg="add mod">
            <ac:chgData name="Bill Reny" userId="67acf86e-a441-4be2-bf77-b7d7ceb453ef" providerId="ADAL" clId="{59246556-4E67-4055-BF24-3B416C1D95D0}" dt="2024-08-16T18:40:15.652" v="80" actId="1076"/>
            <ac:picMkLst>
              <pc:docMk/>
              <pc:sldMasterMk cId="3889869958" sldId="2147483648"/>
              <pc:sldLayoutMk cId="1672639839" sldId="2147483662"/>
              <ac:picMk id="11" creationId="{9A61519D-0ADA-984D-0B0C-ABF18371E1D2}"/>
            </ac:picMkLst>
          </pc:picChg>
          <pc:picChg chg="add del mod">
            <ac:chgData name="Bill Reny" userId="67acf86e-a441-4be2-bf77-b7d7ceb453ef" providerId="ADAL" clId="{59246556-4E67-4055-BF24-3B416C1D95D0}" dt="2024-08-16T18:32:08.423" v="42" actId="478"/>
            <ac:picMkLst>
              <pc:docMk/>
              <pc:sldMasterMk cId="3889869958" sldId="2147483648"/>
              <pc:sldLayoutMk cId="1672639839" sldId="2147483662"/>
              <ac:picMk id="13" creationId="{00B6E887-EAA0-88DF-7600-2BBB9CC4DA9A}"/>
            </ac:picMkLst>
          </pc:picChg>
          <pc:picChg chg="add mod">
            <ac:chgData name="Bill Reny" userId="67acf86e-a441-4be2-bf77-b7d7ceb453ef" providerId="ADAL" clId="{59246556-4E67-4055-BF24-3B416C1D95D0}" dt="2024-08-16T18:40:53.931" v="94" actId="1036"/>
            <ac:picMkLst>
              <pc:docMk/>
              <pc:sldMasterMk cId="3889869958" sldId="2147483648"/>
              <pc:sldLayoutMk cId="1672639839" sldId="2147483662"/>
              <ac:picMk id="2050" creationId="{69DEC1DB-DAC3-5FAD-95B1-6E9AAFE1FC9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E5BDC7-3769-43E5-934B-60972C17D1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22CE1-A52F-41EA-82E7-3B3C850926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7EFACBE-150A-4286-A1C1-70C434313D62}" type="datetimeFigureOut">
              <a:rPr lang="en-CA" smtClean="0"/>
              <a:t>2024-08-15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84B9-7E39-4698-B768-E8D53B9CF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3CB14-A419-42AF-A2F9-B304EBA13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D6CE6A-DE2D-4A90-84C7-8A0357782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76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C5F61D-3BB5-432E-9016-8CC7F1403CE3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1F3BA28-AF14-4704-AB47-37F60E0F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1CA3-115A-4D23-8B51-BB73DA60B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800" y="2647419"/>
            <a:ext cx="9144000" cy="992966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700" b="1" kern="1200" dirty="0">
                <a:solidFill>
                  <a:srgbClr val="315A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B1B1E-C92C-4D84-BB2F-660E69120B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238" y="3782756"/>
            <a:ext cx="9144000" cy="112046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Author(s) Name</a:t>
            </a:r>
          </a:p>
          <a:p>
            <a:r>
              <a:rPr lang="en-US" dirty="0"/>
              <a:t>Presentation Date</a:t>
            </a:r>
          </a:p>
        </p:txBody>
      </p:sp>
      <p:pic>
        <p:nvPicPr>
          <p:cNvPr id="9" name="Picture 8" descr="A logo of a bridge with a city in the background&#10;&#10;Description automatically generated">
            <a:extLst>
              <a:ext uri="{FF2B5EF4-FFF2-40B4-BE49-F238E27FC236}">
                <a16:creationId xmlns:a16="http://schemas.microsoft.com/office/drawing/2014/main" id="{7A0EA19B-906E-C0FA-E27F-16593A555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98" y="280433"/>
            <a:ext cx="5994204" cy="2146559"/>
          </a:xfrm>
          <a:prstGeom prst="rect">
            <a:avLst/>
          </a:prstGeom>
        </p:spPr>
      </p:pic>
      <p:pic>
        <p:nvPicPr>
          <p:cNvPr id="11" name="Picture 10" descr="A logo of a polar bear&#10;&#10;Description automatically generated">
            <a:extLst>
              <a:ext uri="{FF2B5EF4-FFF2-40B4-BE49-F238E27FC236}">
                <a16:creationId xmlns:a16="http://schemas.microsoft.com/office/drawing/2014/main" id="{9A61519D-0ADA-984D-0B0C-ABF18371E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8" y="5552787"/>
            <a:ext cx="853077" cy="67439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9DEC1DB-DAC3-5FAD-95B1-6E9AAFE1F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75" y="5435243"/>
            <a:ext cx="786973" cy="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FB1AE-C85C-B000-E1F6-41AA7370AAEC}"/>
              </a:ext>
            </a:extLst>
          </p:cNvPr>
          <p:cNvSpPr/>
          <p:nvPr userDrawn="1"/>
        </p:nvSpPr>
        <p:spPr>
          <a:xfrm>
            <a:off x="0" y="6405710"/>
            <a:ext cx="12192000" cy="452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315A9A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5B886A0-7E50-3B05-AD10-5DD01514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561" y="6449292"/>
            <a:ext cx="441079" cy="365125"/>
          </a:xfrm>
        </p:spPr>
        <p:txBody>
          <a:bodyPr/>
          <a:lstStyle>
            <a:lvl1pPr>
              <a:defRPr b="1">
                <a:solidFill>
                  <a:srgbClr val="315A9A"/>
                </a:solidFill>
              </a:defRPr>
            </a:lvl1pPr>
          </a:lstStyle>
          <a:p>
            <a:fld id="{4BBA9A8C-DBFB-42BF-A313-0F4453BE9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4914CD6-BA53-EFE7-43D0-EB562015F365}"/>
              </a:ext>
            </a:extLst>
          </p:cNvPr>
          <p:cNvSpPr txBox="1">
            <a:spLocks/>
          </p:cNvSpPr>
          <p:nvPr userDrawn="1"/>
        </p:nvSpPr>
        <p:spPr>
          <a:xfrm>
            <a:off x="2659875" y="6438896"/>
            <a:ext cx="3539363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Hotel Bonaventure – Montreal, Quebec 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21CAFF5-6B03-FAB8-BA50-FA9D405BE1C4}"/>
              </a:ext>
            </a:extLst>
          </p:cNvPr>
          <p:cNvSpPr txBox="1">
            <a:spLocks/>
          </p:cNvSpPr>
          <p:nvPr userDrawn="1"/>
        </p:nvSpPr>
        <p:spPr>
          <a:xfrm>
            <a:off x="6956448" y="6438896"/>
            <a:ext cx="1845186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Sep 15-18, 2024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D3BE0A-AD25-D68C-83DB-687E6B40B7BA}"/>
              </a:ext>
            </a:extLst>
          </p:cNvPr>
          <p:cNvSpPr txBox="1">
            <a:spLocks/>
          </p:cNvSpPr>
          <p:nvPr userDrawn="1"/>
        </p:nvSpPr>
        <p:spPr>
          <a:xfrm>
            <a:off x="9879781" y="6438896"/>
            <a:ext cx="184518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kern="1200" dirty="0">
                <a:solidFill>
                  <a:srgbClr val="315A9A"/>
                </a:solidFill>
                <a:latin typeface="+mn-lt"/>
                <a:ea typeface="+mn-ea"/>
                <a:cs typeface="+mn-cs"/>
              </a:rPr>
              <a:t>Geomontreal2024.ca</a:t>
            </a:r>
            <a:endParaRPr lang="en-US" sz="1200" b="1" kern="1200" dirty="0">
              <a:solidFill>
                <a:srgbClr val="315A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FFB62FD-C202-F00C-E55E-0E78A153E0F0}"/>
              </a:ext>
            </a:extLst>
          </p:cNvPr>
          <p:cNvSpPr txBox="1">
            <a:spLocks/>
          </p:cNvSpPr>
          <p:nvPr userDrawn="1"/>
        </p:nvSpPr>
        <p:spPr>
          <a:xfrm>
            <a:off x="111805" y="6438896"/>
            <a:ext cx="2198775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315A9A"/>
                </a:solidFill>
              </a:rPr>
              <a:t>GeoMontreal</a:t>
            </a:r>
            <a:r>
              <a:rPr lang="en-US" b="1" dirty="0">
                <a:solidFill>
                  <a:srgbClr val="315A9A"/>
                </a:solidFill>
              </a:rPr>
              <a:t> 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5966D-27DB-18CD-C4CA-A8B5AD95378D}"/>
              </a:ext>
            </a:extLst>
          </p:cNvPr>
          <p:cNvSpPr txBox="1"/>
          <p:nvPr userDrawn="1"/>
        </p:nvSpPr>
        <p:spPr>
          <a:xfrm>
            <a:off x="3177284" y="5495653"/>
            <a:ext cx="583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>
                <a:solidFill>
                  <a:srgbClr val="315A9A"/>
                </a:solidFill>
                <a:effectLst/>
                <a:latin typeface="avenir-lt-w01_35-light1475496"/>
              </a:rPr>
              <a:t>the </a:t>
            </a:r>
            <a:r>
              <a:rPr lang="en-US" b="1" i="0" dirty="0">
                <a:solidFill>
                  <a:srgbClr val="315A9A"/>
                </a:solidFill>
                <a:effectLst/>
                <a:latin typeface="avenir-lt-w01_35-light1475496"/>
              </a:rPr>
              <a:t>77th Canadian Geotechnical Conference</a:t>
            </a:r>
          </a:p>
          <a:p>
            <a:pPr algn="ctr"/>
            <a:r>
              <a:rPr lang="en-US" b="1" i="0" dirty="0">
                <a:solidFill>
                  <a:srgbClr val="315A9A"/>
                </a:solidFill>
                <a:effectLst/>
                <a:latin typeface="avenir-lt-w01_35-light1475496"/>
              </a:rPr>
              <a:t> and the 16th Joint CGS/IAH-CNC Groundwater Conference.</a:t>
            </a:r>
            <a:endParaRPr lang="en-CA" dirty="0">
              <a:solidFill>
                <a:srgbClr val="315A9A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7AED7A-B4CC-F1D6-A2A7-6E8EFE525E96}"/>
              </a:ext>
            </a:extLst>
          </p:cNvPr>
          <p:cNvSpPr/>
          <p:nvPr userDrawn="1"/>
        </p:nvSpPr>
        <p:spPr>
          <a:xfrm>
            <a:off x="0" y="5299943"/>
            <a:ext cx="12192000" cy="1120467"/>
          </a:xfrm>
          <a:prstGeom prst="rect">
            <a:avLst/>
          </a:prstGeom>
          <a:solidFill>
            <a:srgbClr val="315A9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3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3D91FF-D351-43B8-942F-838987F16A11}"/>
              </a:ext>
            </a:extLst>
          </p:cNvPr>
          <p:cNvSpPr/>
          <p:nvPr userDrawn="1"/>
        </p:nvSpPr>
        <p:spPr>
          <a:xfrm>
            <a:off x="0" y="6405710"/>
            <a:ext cx="12192000" cy="452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315A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023A6-4B40-4B5C-8EAA-CEF15800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7" y="306850"/>
            <a:ext cx="9072734" cy="69200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A66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3AEA-991F-4195-B732-B5F35E6C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357" y="1209567"/>
            <a:ext cx="10665406" cy="4875728"/>
          </a:xfr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3A66AA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3A66AA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3A66AA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3A66AA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3A66A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6DCD7-DDDC-4544-946C-376FAD35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561" y="6449292"/>
            <a:ext cx="441079" cy="365125"/>
          </a:xfrm>
        </p:spPr>
        <p:txBody>
          <a:bodyPr/>
          <a:lstStyle>
            <a:lvl1pPr>
              <a:defRPr b="1">
                <a:solidFill>
                  <a:srgbClr val="315A9A"/>
                </a:solidFill>
              </a:defRPr>
            </a:lvl1pPr>
          </a:lstStyle>
          <a:p>
            <a:fld id="{4BBA9A8C-DBFB-42BF-A313-0F4453BE95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AD28F-CFC0-487D-B659-5F91A66D0846}"/>
              </a:ext>
            </a:extLst>
          </p:cNvPr>
          <p:cNvCxnSpPr>
            <a:cxnSpLocks/>
          </p:cNvCxnSpPr>
          <p:nvPr userDrawn="1"/>
        </p:nvCxnSpPr>
        <p:spPr>
          <a:xfrm>
            <a:off x="0" y="1104211"/>
            <a:ext cx="12192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26C22E-5796-BA56-03D6-07FF2605FC21}"/>
              </a:ext>
            </a:extLst>
          </p:cNvPr>
          <p:cNvSpPr txBox="1">
            <a:spLocks/>
          </p:cNvSpPr>
          <p:nvPr userDrawn="1"/>
        </p:nvSpPr>
        <p:spPr>
          <a:xfrm>
            <a:off x="2659875" y="6438896"/>
            <a:ext cx="3539363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Hotel Bonaventure – Montreal, Quebec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75C7B1-15C3-A7AB-CA9D-7A466158E621}"/>
              </a:ext>
            </a:extLst>
          </p:cNvPr>
          <p:cNvSpPr txBox="1">
            <a:spLocks/>
          </p:cNvSpPr>
          <p:nvPr userDrawn="1"/>
        </p:nvSpPr>
        <p:spPr>
          <a:xfrm>
            <a:off x="6956448" y="6438896"/>
            <a:ext cx="1845186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Sep 15-18, 2024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13041DA-B513-1010-CE96-1105DCE89F8E}"/>
              </a:ext>
            </a:extLst>
          </p:cNvPr>
          <p:cNvSpPr txBox="1">
            <a:spLocks/>
          </p:cNvSpPr>
          <p:nvPr userDrawn="1"/>
        </p:nvSpPr>
        <p:spPr>
          <a:xfrm>
            <a:off x="9879781" y="6438896"/>
            <a:ext cx="184518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kern="1200" dirty="0">
                <a:solidFill>
                  <a:srgbClr val="315A9A"/>
                </a:solidFill>
                <a:latin typeface="+mn-lt"/>
                <a:ea typeface="+mn-ea"/>
                <a:cs typeface="+mn-cs"/>
              </a:rPr>
              <a:t>Geomontreal2024.ca</a:t>
            </a:r>
            <a:endParaRPr lang="en-US" sz="1200" b="1" kern="1200" dirty="0">
              <a:solidFill>
                <a:srgbClr val="315A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C0C1BA-23D7-E11C-F0DF-F298338FCBA7}"/>
              </a:ext>
            </a:extLst>
          </p:cNvPr>
          <p:cNvSpPr txBox="1">
            <a:spLocks/>
          </p:cNvSpPr>
          <p:nvPr userDrawn="1"/>
        </p:nvSpPr>
        <p:spPr>
          <a:xfrm>
            <a:off x="111805" y="6438896"/>
            <a:ext cx="2198775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315A9A"/>
                </a:solidFill>
              </a:rPr>
              <a:t>GeoMontreal</a:t>
            </a:r>
            <a:r>
              <a:rPr lang="en-US" b="1" dirty="0">
                <a:solidFill>
                  <a:srgbClr val="315A9A"/>
                </a:solidFill>
              </a:rPr>
              <a:t> 2024</a:t>
            </a:r>
          </a:p>
        </p:txBody>
      </p:sp>
      <p:pic>
        <p:nvPicPr>
          <p:cNvPr id="5" name="Picture 4" descr="A logo of a bridge with a city in the background&#10;&#10;Description automatically generated">
            <a:extLst>
              <a:ext uri="{FF2B5EF4-FFF2-40B4-BE49-F238E27FC236}">
                <a16:creationId xmlns:a16="http://schemas.microsoft.com/office/drawing/2014/main" id="{91E6E2ED-1F49-A1E9-3FD2-33140CDE2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96" y="246555"/>
            <a:ext cx="1975944" cy="7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7216-092B-4B7A-98A5-5C40AB15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67"/>
            <a:ext cx="9131300" cy="8869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A66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3675-5AE9-4C04-A00D-465BBA84A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154"/>
            <a:ext cx="5181600" cy="4351338"/>
          </a:xfrm>
        </p:spPr>
        <p:txBody>
          <a:bodyPr/>
          <a:lstStyle>
            <a:lvl1pPr>
              <a:buClr>
                <a:srgbClr val="315A9A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315A9A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315A9A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315A9A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315A9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E37A4-48FC-4287-AAF8-54DD8847C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834" y="1560154"/>
            <a:ext cx="5181600" cy="4351338"/>
          </a:xfrm>
        </p:spPr>
        <p:txBody>
          <a:bodyPr/>
          <a:lstStyle>
            <a:lvl1pPr>
              <a:buClr>
                <a:srgbClr val="315A9A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315A9A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315A9A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315A9A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315A9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D0DE18-EF46-4904-8100-71E5AD3DF12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244425"/>
            <a:ext cx="10596563" cy="1021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6F80AF8-2965-3AEF-7B16-C97AE6745623}"/>
              </a:ext>
            </a:extLst>
          </p:cNvPr>
          <p:cNvSpPr/>
          <p:nvPr userDrawn="1"/>
        </p:nvSpPr>
        <p:spPr>
          <a:xfrm>
            <a:off x="0" y="6405710"/>
            <a:ext cx="12192000" cy="452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315A9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F12B-BADA-FDFA-17F4-3A317BFF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561" y="6449292"/>
            <a:ext cx="441079" cy="365125"/>
          </a:xfrm>
        </p:spPr>
        <p:txBody>
          <a:bodyPr/>
          <a:lstStyle>
            <a:lvl1pPr>
              <a:defRPr b="1">
                <a:solidFill>
                  <a:srgbClr val="315A9A"/>
                </a:solidFill>
              </a:defRPr>
            </a:lvl1pPr>
          </a:lstStyle>
          <a:p>
            <a:fld id="{4BBA9A8C-DBFB-42BF-A313-0F4453BE9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A96725-8217-7B55-6CAC-7BE58DA8436B}"/>
              </a:ext>
            </a:extLst>
          </p:cNvPr>
          <p:cNvSpPr txBox="1">
            <a:spLocks/>
          </p:cNvSpPr>
          <p:nvPr userDrawn="1"/>
        </p:nvSpPr>
        <p:spPr>
          <a:xfrm>
            <a:off x="2659875" y="6438896"/>
            <a:ext cx="3539363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Hotel Bonaventure – Montreal, Quebec 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F2F02B-8848-8110-B7CB-B568FF0820E7}"/>
              </a:ext>
            </a:extLst>
          </p:cNvPr>
          <p:cNvSpPr txBox="1">
            <a:spLocks/>
          </p:cNvSpPr>
          <p:nvPr userDrawn="1"/>
        </p:nvSpPr>
        <p:spPr>
          <a:xfrm>
            <a:off x="6956448" y="6438896"/>
            <a:ext cx="1845186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Sep 15-18, 2024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D16B492-F7FD-CC0C-5D07-BA9AB9BB536C}"/>
              </a:ext>
            </a:extLst>
          </p:cNvPr>
          <p:cNvSpPr txBox="1">
            <a:spLocks/>
          </p:cNvSpPr>
          <p:nvPr userDrawn="1"/>
        </p:nvSpPr>
        <p:spPr>
          <a:xfrm>
            <a:off x="9879781" y="6438896"/>
            <a:ext cx="184518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kern="1200" dirty="0">
                <a:solidFill>
                  <a:srgbClr val="315A9A"/>
                </a:solidFill>
                <a:latin typeface="+mn-lt"/>
                <a:ea typeface="+mn-ea"/>
                <a:cs typeface="+mn-cs"/>
              </a:rPr>
              <a:t>Geomontreal2024.ca</a:t>
            </a:r>
            <a:endParaRPr lang="en-US" sz="1200" b="1" kern="1200" dirty="0">
              <a:solidFill>
                <a:srgbClr val="315A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8C8F715-C7DF-BB0D-8AB0-1295BF8CF85F}"/>
              </a:ext>
            </a:extLst>
          </p:cNvPr>
          <p:cNvSpPr txBox="1">
            <a:spLocks/>
          </p:cNvSpPr>
          <p:nvPr userDrawn="1"/>
        </p:nvSpPr>
        <p:spPr>
          <a:xfrm>
            <a:off x="111805" y="6438896"/>
            <a:ext cx="2198775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315A9A"/>
                </a:solidFill>
              </a:rPr>
              <a:t>GeoMontreal</a:t>
            </a:r>
            <a:r>
              <a:rPr lang="en-US" b="1" dirty="0">
                <a:solidFill>
                  <a:srgbClr val="315A9A"/>
                </a:solidFill>
              </a:rPr>
              <a:t> 2024</a:t>
            </a:r>
          </a:p>
        </p:txBody>
      </p:sp>
      <p:pic>
        <p:nvPicPr>
          <p:cNvPr id="18" name="Picture 17" descr="A logo of a bridge with a city in the background&#10;&#10;Description automatically generated">
            <a:extLst>
              <a:ext uri="{FF2B5EF4-FFF2-40B4-BE49-F238E27FC236}">
                <a16:creationId xmlns:a16="http://schemas.microsoft.com/office/drawing/2014/main" id="{7F15574B-45B9-13DA-7885-14CD74591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96" y="246555"/>
            <a:ext cx="1975944" cy="7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6555-6A86-4BD3-865C-F120FEC49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229897"/>
            <a:ext cx="10515600" cy="11405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3A66AA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59FB-D42F-4788-8089-5F72D018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A logo of a bridge with a city in the background&#10;&#10;Description automatically generated">
            <a:extLst>
              <a:ext uri="{FF2B5EF4-FFF2-40B4-BE49-F238E27FC236}">
                <a16:creationId xmlns:a16="http://schemas.microsoft.com/office/drawing/2014/main" id="{5B5CEA25-83EA-0113-16A2-60B626867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98" y="280433"/>
            <a:ext cx="5994204" cy="2146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0AA419-D4F3-ADF2-0BED-968A2D92A7D9}"/>
              </a:ext>
            </a:extLst>
          </p:cNvPr>
          <p:cNvSpPr/>
          <p:nvPr userDrawn="1"/>
        </p:nvSpPr>
        <p:spPr>
          <a:xfrm>
            <a:off x="0" y="6405710"/>
            <a:ext cx="12192000" cy="452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315A9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65B9-9760-7CA9-E71E-FAEDA833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561" y="6449292"/>
            <a:ext cx="441079" cy="365125"/>
          </a:xfrm>
        </p:spPr>
        <p:txBody>
          <a:bodyPr/>
          <a:lstStyle>
            <a:lvl1pPr>
              <a:defRPr b="1">
                <a:solidFill>
                  <a:srgbClr val="315A9A"/>
                </a:solidFill>
              </a:defRPr>
            </a:lvl1pPr>
          </a:lstStyle>
          <a:p>
            <a:fld id="{4BBA9A8C-DBFB-42BF-A313-0F4453BE9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EB416F8-6F2A-1CBE-1DCA-E835CDF139B0}"/>
              </a:ext>
            </a:extLst>
          </p:cNvPr>
          <p:cNvSpPr txBox="1">
            <a:spLocks/>
          </p:cNvSpPr>
          <p:nvPr userDrawn="1"/>
        </p:nvSpPr>
        <p:spPr>
          <a:xfrm>
            <a:off x="2659875" y="6438896"/>
            <a:ext cx="3539363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Hotel Bonaventure – Montreal, Quebec 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EF4C044-54DC-73C7-B572-2C8EEA3C14A8}"/>
              </a:ext>
            </a:extLst>
          </p:cNvPr>
          <p:cNvSpPr txBox="1">
            <a:spLocks/>
          </p:cNvSpPr>
          <p:nvPr userDrawn="1"/>
        </p:nvSpPr>
        <p:spPr>
          <a:xfrm>
            <a:off x="6956448" y="6438896"/>
            <a:ext cx="1845186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15A9A"/>
                </a:solidFill>
              </a:rPr>
              <a:t>Sep 15-18, 2024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BEB362-CCD8-D0A4-976B-6522409B1E1C}"/>
              </a:ext>
            </a:extLst>
          </p:cNvPr>
          <p:cNvSpPr txBox="1">
            <a:spLocks/>
          </p:cNvSpPr>
          <p:nvPr userDrawn="1"/>
        </p:nvSpPr>
        <p:spPr>
          <a:xfrm>
            <a:off x="9879781" y="6438896"/>
            <a:ext cx="184518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kern="1200" dirty="0">
                <a:solidFill>
                  <a:srgbClr val="315A9A"/>
                </a:solidFill>
                <a:latin typeface="+mn-lt"/>
                <a:ea typeface="+mn-ea"/>
                <a:cs typeface="+mn-cs"/>
              </a:rPr>
              <a:t>Geomontreal2024.ca</a:t>
            </a:r>
            <a:endParaRPr lang="en-US" sz="1200" b="1" kern="1200" dirty="0">
              <a:solidFill>
                <a:srgbClr val="315A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D93E1FD-6F8A-0094-3432-C0ADAFAA95A1}"/>
              </a:ext>
            </a:extLst>
          </p:cNvPr>
          <p:cNvSpPr txBox="1">
            <a:spLocks/>
          </p:cNvSpPr>
          <p:nvPr userDrawn="1"/>
        </p:nvSpPr>
        <p:spPr>
          <a:xfrm>
            <a:off x="111805" y="6438896"/>
            <a:ext cx="2198775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315A9A"/>
                </a:solidFill>
              </a:rPr>
              <a:t>GeoMontreal</a:t>
            </a:r>
            <a:r>
              <a:rPr lang="en-US" b="1" dirty="0">
                <a:solidFill>
                  <a:srgbClr val="315A9A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9747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44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ADCBC-D02C-41FA-A19D-DE58A12B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DB664-D2C2-4704-A89D-305919F58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FF83-EC1D-417D-9E28-467ADC103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9A8C-DBFB-42BF-A313-0F4453BE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1" r:id="rId4"/>
    <p:sldLayoutId id="214748364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8697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8697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8697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8697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8697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DA1A-AA11-D943-90D1-AA6B0C503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My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818F0-F5BE-A5BF-E590-5E160ABC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Presenter Name</a:t>
            </a:r>
          </a:p>
          <a:p>
            <a:r>
              <a:rPr lang="en-CA"/>
              <a:t>Paper Author(s):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B6645-3B04-D80A-7E9A-B5B7C021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9A8C-DBFB-42BF-A313-0F4453BE95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087F-6334-3DF5-A2BB-F9C6DC18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6F76-6799-49BF-341D-232B8C24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sz="2200" b="1" dirty="0"/>
              <a:t>Template has 1 colour scheme for general slides</a:t>
            </a:r>
          </a:p>
          <a:p>
            <a:pPr lvl="1"/>
            <a:r>
              <a:rPr lang="en-CA" sz="1800" dirty="0"/>
              <a:t>Blue Titles, bullets and footer text – same blue as in the GM logo (#3A66AA)</a:t>
            </a:r>
          </a:p>
          <a:p>
            <a:pPr lvl="1"/>
            <a:r>
              <a:rPr lang="en-CA" sz="1800" dirty="0"/>
              <a:t>Don’t change the logo placement or the footer</a:t>
            </a:r>
          </a:p>
          <a:p>
            <a:pPr>
              <a:spcBef>
                <a:spcPts val="1200"/>
              </a:spcBef>
            </a:pPr>
            <a:r>
              <a:rPr lang="en-CA" sz="2200" b="1" dirty="0"/>
              <a:t>Slide header</a:t>
            </a:r>
          </a:p>
          <a:p>
            <a:pPr lvl="1"/>
            <a:r>
              <a:rPr lang="en-CA" sz="1800" dirty="0"/>
              <a:t>Font is Calibri (headings) – default size is 40 pts</a:t>
            </a:r>
          </a:p>
          <a:p>
            <a:pPr lvl="1"/>
            <a:r>
              <a:rPr lang="en-CA" sz="1800" dirty="0"/>
              <a:t>Shrink font size to fit longer titles (recommended lowest is 28 pts)</a:t>
            </a:r>
          </a:p>
          <a:p>
            <a:pPr lvl="1"/>
            <a:r>
              <a:rPr lang="en-CA" sz="1800" dirty="0"/>
              <a:t>Default colour is black for best resolution in the breakout rooms</a:t>
            </a:r>
          </a:p>
          <a:p>
            <a:pPr>
              <a:spcBef>
                <a:spcPts val="1200"/>
              </a:spcBef>
            </a:pPr>
            <a:r>
              <a:rPr lang="en-CA" sz="2200" b="1" dirty="0"/>
              <a:t>Text</a:t>
            </a:r>
          </a:p>
          <a:p>
            <a:pPr lvl="1"/>
            <a:r>
              <a:rPr lang="en-CA" sz="1800" dirty="0"/>
              <a:t>Font size is 20 28 (recommended lowest size for presentations is 18 pts)</a:t>
            </a:r>
          </a:p>
          <a:p>
            <a:pPr lvl="1"/>
            <a:r>
              <a:rPr lang="en-CA" sz="1800" dirty="0"/>
              <a:t>Standard black for best viewing on screen</a:t>
            </a:r>
          </a:p>
          <a:p>
            <a:pPr lvl="1"/>
            <a:r>
              <a:rPr lang="en-CA" sz="1800" dirty="0"/>
              <a:t>Single space</a:t>
            </a:r>
          </a:p>
          <a:p>
            <a:pPr lvl="1"/>
            <a:r>
              <a:rPr lang="en-CA" sz="1800" dirty="0"/>
              <a:t>6 pt space before line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3996-FB93-5095-4196-6FE3EBBA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9A8C-DBFB-42BF-A313-0F4453BE95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B146-229D-2B5E-47FD-B5C024FC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6F58-F08E-CA02-41C8-9609B1B38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Column 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Detail 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Detail 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Detail 3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E8362-597C-EA2A-C08F-3E66A73CED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Column 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800" dirty="0"/>
              <a:t>Detail 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800" dirty="0"/>
              <a:t>Detail 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800" dirty="0"/>
              <a:t>Detail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B28E0-EA93-168B-4224-2DC8596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9A8C-DBFB-42BF-A313-0F4453BE95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58DB-3596-63C5-9A12-DC886EA5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as a section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EC216-09A6-0315-64A1-344E366E1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8375E-17F7-3846-8491-AAC2C77E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9A8C-DBFB-42BF-A313-0F4453BE95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3DA085-4765-36A7-5732-8B7B41BA2F52}"/>
              </a:ext>
            </a:extLst>
          </p:cNvPr>
          <p:cNvSpPr txBox="1"/>
          <p:nvPr/>
        </p:nvSpPr>
        <p:spPr>
          <a:xfrm>
            <a:off x="1971675" y="2419350"/>
            <a:ext cx="824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Use a blank slide for drawings or images that require full use of the space.</a:t>
            </a:r>
          </a:p>
        </p:txBody>
      </p:sp>
    </p:spTree>
    <p:extLst>
      <p:ext uri="{BB962C8B-B14F-4D97-AF65-F5344CB8AC3E}">
        <p14:creationId xmlns:p14="http://schemas.microsoft.com/office/powerpoint/2010/main" val="250130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19484</TotalTime>
  <Words>160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avenir-lt-w01_35-light1475496</vt:lpstr>
      <vt:lpstr>Calibri</vt:lpstr>
      <vt:lpstr>Calibri Light</vt:lpstr>
      <vt:lpstr>Office Theme</vt:lpstr>
      <vt:lpstr>My Presentation Title</vt:lpstr>
      <vt:lpstr>Presentation Guidelines</vt:lpstr>
      <vt:lpstr>Two Column Slide</vt:lpstr>
      <vt:lpstr>Use as a section divider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Reny</dc:creator>
  <cp:lastModifiedBy>Bill Reny</cp:lastModifiedBy>
  <cp:revision>451</cp:revision>
  <cp:lastPrinted>2020-11-30T23:18:18Z</cp:lastPrinted>
  <dcterms:created xsi:type="dcterms:W3CDTF">2020-04-24T16:04:00Z</dcterms:created>
  <dcterms:modified xsi:type="dcterms:W3CDTF">2024-08-16T19:05:51Z</dcterms:modified>
</cp:coreProperties>
</file>